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0160000" cy="12065000"/>
  <p:notesSz cx="6858000" cy="9144000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  <p:embeddedFont>
      <p:font typeface="Calibri Light" panose="020F0302020204030204" pitchFamily="34" charset="0"/>
      <p:regular r:id="rId11"/>
      <p: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0000" y="1974528"/>
            <a:ext cx="7620000" cy="4200407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000" y="6336919"/>
            <a:ext cx="7620000" cy="2912915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85" indent="0" algn="ctr">
              <a:buNone/>
              <a:defRPr sz="1667"/>
            </a:lvl2pPr>
            <a:lvl3pPr marL="761970" indent="0" algn="ctr">
              <a:buNone/>
              <a:defRPr sz="1500"/>
            </a:lvl3pPr>
            <a:lvl4pPr marL="1142954" indent="0" algn="ctr">
              <a:buNone/>
              <a:defRPr sz="1333"/>
            </a:lvl4pPr>
            <a:lvl5pPr marL="1523939" indent="0" algn="ctr">
              <a:buNone/>
              <a:defRPr sz="1333"/>
            </a:lvl5pPr>
            <a:lvl6pPr marL="1904924" indent="0" algn="ctr">
              <a:buNone/>
              <a:defRPr sz="1333"/>
            </a:lvl6pPr>
            <a:lvl7pPr marL="2285909" indent="0" algn="ctr">
              <a:buNone/>
              <a:defRPr sz="1333"/>
            </a:lvl7pPr>
            <a:lvl8pPr marL="2666893" indent="0" algn="ctr">
              <a:buNone/>
              <a:defRPr sz="1333"/>
            </a:lvl8pPr>
            <a:lvl9pPr marL="3047878" indent="0" algn="ctr">
              <a:buNone/>
              <a:defRPr sz="1333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E28A3-AD80-4141-92A0-AABB0685D937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3DF7-0159-4BAE-8452-9D84ED532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976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E28A3-AD80-4141-92A0-AABB0685D937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3DF7-0159-4BAE-8452-9D84ED532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742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0" y="642349"/>
            <a:ext cx="2190750" cy="1022453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500" y="642349"/>
            <a:ext cx="6445250" cy="1022453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E28A3-AD80-4141-92A0-AABB0685D937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3DF7-0159-4BAE-8452-9D84ED532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35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E28A3-AD80-4141-92A0-AABB0685D937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3DF7-0159-4BAE-8452-9D84ED532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710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208" y="3007875"/>
            <a:ext cx="8763000" cy="5018704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208" y="8074058"/>
            <a:ext cx="8763000" cy="263921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E28A3-AD80-4141-92A0-AABB0685D937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3DF7-0159-4BAE-8452-9D84ED532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53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3211748"/>
            <a:ext cx="4318000" cy="76551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3211748"/>
            <a:ext cx="4318000" cy="76551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E28A3-AD80-4141-92A0-AABB0685D937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3DF7-0159-4BAE-8452-9D84ED532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836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3" y="642352"/>
            <a:ext cx="8763000" cy="233200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824" y="2957601"/>
            <a:ext cx="4298156" cy="1449475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824" y="4407076"/>
            <a:ext cx="4298156" cy="64821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3501" y="2957601"/>
            <a:ext cx="4319323" cy="1449475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1" y="4407076"/>
            <a:ext cx="4319323" cy="64821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E28A3-AD80-4141-92A0-AABB0685D937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3DF7-0159-4BAE-8452-9D84ED532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60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E28A3-AD80-4141-92A0-AABB0685D937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3DF7-0159-4BAE-8452-9D84ED532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02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E28A3-AD80-4141-92A0-AABB0685D937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3DF7-0159-4BAE-8452-9D84ED532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804333"/>
            <a:ext cx="3276864" cy="2815167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323" y="1737139"/>
            <a:ext cx="5143500" cy="8573970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3619500"/>
            <a:ext cx="3276864" cy="6705571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E28A3-AD80-4141-92A0-AABB0685D937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3DF7-0159-4BAE-8452-9D84ED532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916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804333"/>
            <a:ext cx="3276864" cy="2815167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19323" y="1737139"/>
            <a:ext cx="5143500" cy="8573970"/>
          </a:xfrm>
        </p:spPr>
        <p:txBody>
          <a:bodyPr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3619500"/>
            <a:ext cx="3276864" cy="6705571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E28A3-AD80-4141-92A0-AABB0685D937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3DF7-0159-4BAE-8452-9D84ED532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83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500" y="642352"/>
            <a:ext cx="8763000" cy="2332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3211748"/>
            <a:ext cx="8763000" cy="7655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500" y="11182470"/>
            <a:ext cx="2286000" cy="642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E28A3-AD80-4141-92A0-AABB0685D937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5500" y="11182470"/>
            <a:ext cx="3429000" cy="642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5500" y="11182470"/>
            <a:ext cx="2286000" cy="642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93DF7-0159-4BAE-8452-9D84ED532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739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61970" rtl="0" eaLnBrk="1" latinLnBrk="0" hangingPunct="1">
        <a:lnSpc>
          <a:spcPct val="90000"/>
        </a:lnSpc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2" indent="-190492" algn="l" defTabSz="76197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7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12800" y="990600"/>
            <a:ext cx="4064000" cy="784830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3600" smtClean="0">
                <a:solidFill>
                  <a:srgbClr val="0000FF"/>
                </a:solidFill>
                <a:latin typeface="Tahoma - 48"/>
              </a:rPr>
              <a:t>alguien</a:t>
            </a:r>
          </a:p>
          <a:p>
            <a:endParaRPr lang="en-US" sz="3600" smtClean="0">
              <a:solidFill>
                <a:srgbClr val="0000FF"/>
              </a:solidFill>
              <a:latin typeface="Tahoma - 48"/>
            </a:endParaRPr>
          </a:p>
          <a:p>
            <a:r>
              <a:rPr lang="en-US" sz="3600" smtClean="0">
                <a:solidFill>
                  <a:srgbClr val="0000FF"/>
                </a:solidFill>
                <a:latin typeface="Tahoma - 48"/>
              </a:rPr>
              <a:t>algo</a:t>
            </a:r>
          </a:p>
          <a:p>
            <a:r>
              <a:rPr lang="en-US" sz="3600" smtClean="0">
                <a:solidFill>
                  <a:srgbClr val="0000FF"/>
                </a:solidFill>
                <a:latin typeface="Tahoma - 48"/>
              </a:rPr>
              <a:t>siempre</a:t>
            </a:r>
          </a:p>
          <a:p>
            <a:r>
              <a:rPr lang="en-US" sz="3600" smtClean="0">
                <a:solidFill>
                  <a:srgbClr val="0000FF"/>
                </a:solidFill>
                <a:latin typeface="Tahoma - 48"/>
              </a:rPr>
              <a:t>también</a:t>
            </a:r>
          </a:p>
          <a:p>
            <a:endParaRPr lang="en-US" sz="3600" smtClean="0">
              <a:solidFill>
                <a:srgbClr val="0000FF"/>
              </a:solidFill>
              <a:latin typeface="Tahoma - 48"/>
            </a:endParaRPr>
          </a:p>
          <a:p>
            <a:r>
              <a:rPr lang="en-US" sz="3600" smtClean="0">
                <a:solidFill>
                  <a:srgbClr val="0000FF"/>
                </a:solidFill>
                <a:latin typeface="Tahoma - 48"/>
              </a:rPr>
              <a:t>algún (m)</a:t>
            </a:r>
          </a:p>
          <a:p>
            <a:r>
              <a:rPr lang="en-US" sz="3600" smtClean="0">
                <a:solidFill>
                  <a:srgbClr val="0000FF"/>
                </a:solidFill>
                <a:latin typeface="Tahoma - 48"/>
              </a:rPr>
              <a:t>alguno (m)</a:t>
            </a:r>
          </a:p>
          <a:p>
            <a:r>
              <a:rPr lang="en-US" sz="3600" smtClean="0">
                <a:solidFill>
                  <a:srgbClr val="0000FF"/>
                </a:solidFill>
                <a:latin typeface="Tahoma - 48"/>
              </a:rPr>
              <a:t>alguna (f)</a:t>
            </a:r>
          </a:p>
          <a:p>
            <a:r>
              <a:rPr lang="en-US" sz="3600" smtClean="0">
                <a:solidFill>
                  <a:srgbClr val="0000FF"/>
                </a:solidFill>
                <a:latin typeface="Tahoma - 48"/>
              </a:rPr>
              <a:t>algunos (m)</a:t>
            </a:r>
          </a:p>
          <a:p>
            <a:r>
              <a:rPr lang="en-US" sz="3600" smtClean="0">
                <a:solidFill>
                  <a:srgbClr val="0000FF"/>
                </a:solidFill>
                <a:latin typeface="Tahoma - 48"/>
              </a:rPr>
              <a:t>algunas (f)</a:t>
            </a:r>
          </a:p>
          <a:p>
            <a:endParaRPr lang="en-US" sz="3600" smtClean="0">
              <a:solidFill>
                <a:srgbClr val="0000FF"/>
              </a:solidFill>
              <a:latin typeface="Tahoma - 48"/>
            </a:endParaRPr>
          </a:p>
          <a:p>
            <a:endParaRPr lang="en-US" sz="3600" smtClean="0">
              <a:solidFill>
                <a:srgbClr val="0000FF"/>
              </a:solidFill>
              <a:latin typeface="Tahoma - 48"/>
            </a:endParaRPr>
          </a:p>
          <a:p>
            <a:endParaRPr lang="en-US" sz="3600">
              <a:solidFill>
                <a:srgbClr val="0000FF"/>
              </a:solidFill>
              <a:latin typeface="Tahoma - 4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38400" y="0"/>
            <a:ext cx="6350000" cy="92333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5400" b="1" smtClean="0">
                <a:solidFill>
                  <a:srgbClr val="0000FF"/>
                </a:solidFill>
                <a:latin typeface="Tahoma - 72"/>
              </a:rPr>
              <a:t>Afirmativos</a:t>
            </a:r>
            <a:endParaRPr lang="en-US" sz="5400" b="1">
              <a:solidFill>
                <a:srgbClr val="0000FF"/>
              </a:solidFill>
              <a:latin typeface="Tahoma - 72"/>
            </a:endParaRPr>
          </a:p>
        </p:txBody>
      </p:sp>
    </p:spTree>
    <p:extLst>
      <p:ext uri="{BB962C8B-B14F-4D97-AF65-F5344CB8AC3E}">
        <p14:creationId xmlns:p14="http://schemas.microsoft.com/office/powerpoint/2010/main" val="3162404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12800" y="596900"/>
            <a:ext cx="7823200" cy="803328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5400" smtClean="0">
                <a:solidFill>
                  <a:srgbClr val="C0FFFF"/>
                </a:solidFill>
                <a:latin typeface="Tahoma - 72"/>
              </a:rPr>
              <a:t>Negativos</a:t>
            </a:r>
          </a:p>
          <a:p>
            <a:r>
              <a:rPr lang="en-US" sz="5400" smtClean="0">
                <a:solidFill>
                  <a:srgbClr val="C0FFFF"/>
                </a:solidFill>
                <a:latin typeface="Tahoma - 72"/>
              </a:rPr>
              <a:t>n</a:t>
            </a:r>
            <a:r>
              <a:rPr lang="en-US" sz="3600" smtClean="0">
                <a:solidFill>
                  <a:srgbClr val="C0FFFF"/>
                </a:solidFill>
                <a:latin typeface="Tahoma - 48"/>
              </a:rPr>
              <a:t>o</a:t>
            </a:r>
          </a:p>
          <a:p>
            <a:r>
              <a:rPr lang="en-US" sz="3600" smtClean="0">
                <a:solidFill>
                  <a:srgbClr val="C0FFFF"/>
                </a:solidFill>
                <a:latin typeface="Tahoma - 48"/>
              </a:rPr>
              <a:t>no...ni...ni...</a:t>
            </a:r>
          </a:p>
          <a:p>
            <a:r>
              <a:rPr lang="en-US" sz="3600" smtClean="0">
                <a:solidFill>
                  <a:srgbClr val="C0FFFF"/>
                </a:solidFill>
                <a:latin typeface="Tahoma - 48"/>
              </a:rPr>
              <a:t>nadie</a:t>
            </a:r>
          </a:p>
          <a:p>
            <a:r>
              <a:rPr lang="en-US" sz="3600" smtClean="0">
                <a:solidFill>
                  <a:srgbClr val="C0FFFF"/>
                </a:solidFill>
                <a:latin typeface="Tahoma - 48"/>
              </a:rPr>
              <a:t>nada</a:t>
            </a:r>
          </a:p>
          <a:p>
            <a:r>
              <a:rPr lang="en-US" sz="3600" smtClean="0">
                <a:solidFill>
                  <a:srgbClr val="C0FFFF"/>
                </a:solidFill>
                <a:latin typeface="Tahoma - 48"/>
              </a:rPr>
              <a:t>nunca</a:t>
            </a:r>
          </a:p>
          <a:p>
            <a:r>
              <a:rPr lang="en-US" sz="3600" smtClean="0">
                <a:solidFill>
                  <a:srgbClr val="C0FFFF"/>
                </a:solidFill>
                <a:latin typeface="Tahoma - 48"/>
              </a:rPr>
              <a:t>tampoco</a:t>
            </a:r>
          </a:p>
          <a:p>
            <a:endParaRPr lang="en-US" sz="3600" smtClean="0">
              <a:solidFill>
                <a:srgbClr val="C0FFFF"/>
              </a:solidFill>
              <a:latin typeface="Tahoma - 48"/>
            </a:endParaRPr>
          </a:p>
          <a:p>
            <a:r>
              <a:rPr lang="en-US" sz="3600" smtClean="0">
                <a:solidFill>
                  <a:srgbClr val="C0FFFF"/>
                </a:solidFill>
                <a:latin typeface="Tahoma - 48"/>
              </a:rPr>
              <a:t>ningún (m)</a:t>
            </a:r>
          </a:p>
          <a:p>
            <a:r>
              <a:rPr lang="en-US" sz="3600" smtClean="0">
                <a:solidFill>
                  <a:srgbClr val="C0FFFF"/>
                </a:solidFill>
                <a:latin typeface="Tahoma - 48"/>
              </a:rPr>
              <a:t>ninguno (m)</a:t>
            </a:r>
          </a:p>
          <a:p>
            <a:r>
              <a:rPr lang="en-US" sz="3600" smtClean="0">
                <a:solidFill>
                  <a:srgbClr val="C0FFFF"/>
                </a:solidFill>
                <a:latin typeface="Tahoma - 48"/>
              </a:rPr>
              <a:t>ninguna (f)</a:t>
            </a:r>
          </a:p>
          <a:p>
            <a:r>
              <a:rPr lang="en-US" sz="3600" smtClean="0">
                <a:solidFill>
                  <a:srgbClr val="C0FFFF"/>
                </a:solidFill>
                <a:latin typeface="Tahoma - 48"/>
              </a:rPr>
              <a:t>ningunos (m)</a:t>
            </a:r>
          </a:p>
          <a:p>
            <a:r>
              <a:rPr lang="en-US" sz="3600" smtClean="0">
                <a:solidFill>
                  <a:srgbClr val="C0FFFF"/>
                </a:solidFill>
                <a:latin typeface="Tahoma - 48"/>
              </a:rPr>
              <a:t>ningunas (f)</a:t>
            </a:r>
            <a:endParaRPr lang="en-US" sz="3600">
              <a:solidFill>
                <a:srgbClr val="C0FFFF"/>
              </a:solidFill>
              <a:latin typeface="Tahoma - 48"/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1206500" y="7023100"/>
            <a:ext cx="12701" cy="12701"/>
          </a:xfrm>
          <a:custGeom>
            <a:avLst/>
            <a:gdLst/>
            <a:ahLst/>
            <a:cxnLst/>
            <a:rect l="0" t="0" r="0" b="0"/>
            <a:pathLst>
              <a:path w="12701" h="12701">
                <a:moveTo>
                  <a:pt x="0" y="0"/>
                </a:moveTo>
                <a:lnTo>
                  <a:pt x="12700" y="12700"/>
                </a:lnTo>
              </a:path>
            </a:pathLst>
          </a:custGeom>
          <a:ln w="266700" cap="flat" cmpd="sng" algn="ctr">
            <a:solidFill>
              <a:srgbClr val="00FF00">
                <a:alpha val="5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950" y="9124950"/>
            <a:ext cx="279400" cy="279400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  <p:pic>
        <p:nvPicPr>
          <p:cNvPr id="5" name="Picture 4"/>
          <p:cNvPicPr>
            <a:picLocks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2950" y="9163050"/>
            <a:ext cx="279400" cy="279400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  <p:grpSp>
        <p:nvGrpSpPr>
          <p:cNvPr id="8" name="Group 7"/>
          <p:cNvGrpSpPr/>
          <p:nvPr/>
        </p:nvGrpSpPr>
        <p:grpSpPr>
          <a:xfrm>
            <a:off x="2546350" y="9112250"/>
            <a:ext cx="901700" cy="304800"/>
            <a:chOff x="2546350" y="9112250"/>
            <a:chExt cx="901700" cy="304800"/>
          </a:xfrm>
        </p:grpSpPr>
        <p:pic>
          <p:nvPicPr>
            <p:cNvPr id="6" name="Picture 5"/>
            <p:cNvPicPr>
              <a:picLocks/>
            </p:cNvPicPr>
            <p:nvPr/>
          </p:nvPicPr>
          <p:blipFill>
            <a:blip r:embed="rId3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6350" y="9112250"/>
              <a:ext cx="279400" cy="279400"/>
            </a:xfrm>
            <a:prstGeom prst="rect">
              <a:avLst/>
            </a:prstGeom>
            <a:solidFill>
              <a:scrgbClr r="0" g="0" b="0">
                <a:alpha val="0"/>
              </a:scrgbClr>
            </a:solidFill>
          </p:spPr>
        </p:pic>
        <p:pic>
          <p:nvPicPr>
            <p:cNvPr id="7" name="Picture 6"/>
            <p:cNvPicPr>
              <a:picLocks/>
            </p:cNvPicPr>
            <p:nvPr/>
          </p:nvPicPr>
          <p:blipFill>
            <a:blip r:embed="rId4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68650" y="9137650"/>
              <a:ext cx="279400" cy="279400"/>
            </a:xfrm>
            <a:prstGeom prst="rect">
              <a:avLst/>
            </a:prstGeom>
            <a:solidFill>
              <a:scrgbClr r="0" g="0" b="0">
                <a:alpha val="0"/>
              </a:scrgbClr>
            </a:solidFill>
          </p:spPr>
        </p:pic>
      </p:grpSp>
      <p:grpSp>
        <p:nvGrpSpPr>
          <p:cNvPr id="11" name="Group 10"/>
          <p:cNvGrpSpPr/>
          <p:nvPr/>
        </p:nvGrpSpPr>
        <p:grpSpPr>
          <a:xfrm>
            <a:off x="4775200" y="7091680"/>
            <a:ext cx="241301" cy="337821"/>
            <a:chOff x="4775200" y="7091680"/>
            <a:chExt cx="241301" cy="337821"/>
          </a:xfrm>
        </p:grpSpPr>
        <p:sp>
          <p:nvSpPr>
            <p:cNvPr id="9" name="Freeform 8"/>
            <p:cNvSpPr/>
            <p:nvPr/>
          </p:nvSpPr>
          <p:spPr>
            <a:xfrm>
              <a:off x="4775200" y="7091680"/>
              <a:ext cx="177801" cy="312421"/>
            </a:xfrm>
            <a:custGeom>
              <a:avLst/>
              <a:gdLst/>
              <a:ahLst/>
              <a:cxnLst/>
              <a:rect l="0" t="0" r="0" b="0"/>
              <a:pathLst>
                <a:path w="177801" h="312421">
                  <a:moveTo>
                    <a:pt x="0" y="7620"/>
                  </a:moveTo>
                  <a:lnTo>
                    <a:pt x="13970" y="1270"/>
                  </a:lnTo>
                  <a:lnTo>
                    <a:pt x="21590" y="0"/>
                  </a:lnTo>
                  <a:lnTo>
                    <a:pt x="31750" y="1270"/>
                  </a:lnTo>
                  <a:lnTo>
                    <a:pt x="41910" y="3810"/>
                  </a:lnTo>
                  <a:lnTo>
                    <a:pt x="52070" y="6350"/>
                  </a:lnTo>
                  <a:lnTo>
                    <a:pt x="60960" y="8890"/>
                  </a:lnTo>
                  <a:lnTo>
                    <a:pt x="71120" y="12700"/>
                  </a:lnTo>
                  <a:lnTo>
                    <a:pt x="80010" y="16510"/>
                  </a:lnTo>
                  <a:lnTo>
                    <a:pt x="96520" y="25400"/>
                  </a:lnTo>
                  <a:lnTo>
                    <a:pt x="104140" y="30480"/>
                  </a:lnTo>
                  <a:lnTo>
                    <a:pt x="110490" y="36830"/>
                  </a:lnTo>
                  <a:lnTo>
                    <a:pt x="115570" y="44450"/>
                  </a:lnTo>
                  <a:lnTo>
                    <a:pt x="121920" y="50800"/>
                  </a:lnTo>
                  <a:lnTo>
                    <a:pt x="129540" y="55880"/>
                  </a:lnTo>
                  <a:lnTo>
                    <a:pt x="137160" y="60960"/>
                  </a:lnTo>
                  <a:lnTo>
                    <a:pt x="142240" y="67310"/>
                  </a:lnTo>
                  <a:lnTo>
                    <a:pt x="146050" y="73660"/>
                  </a:lnTo>
                  <a:lnTo>
                    <a:pt x="147320" y="81280"/>
                  </a:lnTo>
                  <a:lnTo>
                    <a:pt x="151130" y="88900"/>
                  </a:lnTo>
                  <a:lnTo>
                    <a:pt x="153670" y="97790"/>
                  </a:lnTo>
                  <a:lnTo>
                    <a:pt x="157480" y="105410"/>
                  </a:lnTo>
                  <a:lnTo>
                    <a:pt x="165100" y="121920"/>
                  </a:lnTo>
                  <a:lnTo>
                    <a:pt x="170180" y="130810"/>
                  </a:lnTo>
                  <a:lnTo>
                    <a:pt x="172720" y="140970"/>
                  </a:lnTo>
                  <a:lnTo>
                    <a:pt x="173990" y="151130"/>
                  </a:lnTo>
                  <a:lnTo>
                    <a:pt x="175260" y="162560"/>
                  </a:lnTo>
                  <a:lnTo>
                    <a:pt x="176530" y="173990"/>
                  </a:lnTo>
                  <a:lnTo>
                    <a:pt x="176530" y="186690"/>
                  </a:lnTo>
                  <a:lnTo>
                    <a:pt x="177800" y="210820"/>
                  </a:lnTo>
                  <a:lnTo>
                    <a:pt x="177800" y="236220"/>
                  </a:lnTo>
                  <a:lnTo>
                    <a:pt x="176530" y="247650"/>
                  </a:lnTo>
                  <a:lnTo>
                    <a:pt x="173990" y="257810"/>
                  </a:lnTo>
                  <a:lnTo>
                    <a:pt x="171450" y="267970"/>
                  </a:lnTo>
                  <a:lnTo>
                    <a:pt x="167640" y="276860"/>
                  </a:lnTo>
                  <a:lnTo>
                    <a:pt x="163830" y="285750"/>
                  </a:lnTo>
                  <a:lnTo>
                    <a:pt x="165100" y="312420"/>
                  </a:lnTo>
                </a:path>
              </a:pathLst>
            </a:custGeom>
            <a:ln w="12700" cap="flat" cmpd="sng" algn="ctr">
              <a:solidFill>
                <a:srgbClr val="FF6820">
                  <a:alpha val="5000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4826000" y="7162800"/>
              <a:ext cx="190501" cy="266701"/>
            </a:xfrm>
            <a:custGeom>
              <a:avLst/>
              <a:gdLst/>
              <a:ahLst/>
              <a:cxnLst/>
              <a:rect l="0" t="0" r="0" b="0"/>
              <a:pathLst>
                <a:path w="190501" h="266701">
                  <a:moveTo>
                    <a:pt x="0" y="0"/>
                  </a:moveTo>
                  <a:lnTo>
                    <a:pt x="13970" y="6350"/>
                  </a:lnTo>
                  <a:lnTo>
                    <a:pt x="19050" y="10160"/>
                  </a:lnTo>
                  <a:lnTo>
                    <a:pt x="24130" y="13970"/>
                  </a:lnTo>
                  <a:lnTo>
                    <a:pt x="29210" y="17780"/>
                  </a:lnTo>
                  <a:lnTo>
                    <a:pt x="34290" y="21590"/>
                  </a:lnTo>
                  <a:lnTo>
                    <a:pt x="41910" y="25400"/>
                  </a:lnTo>
                  <a:lnTo>
                    <a:pt x="48260" y="30480"/>
                  </a:lnTo>
                  <a:lnTo>
                    <a:pt x="58420" y="36830"/>
                  </a:lnTo>
                  <a:lnTo>
                    <a:pt x="68580" y="45720"/>
                  </a:lnTo>
                  <a:lnTo>
                    <a:pt x="78740" y="55880"/>
                  </a:lnTo>
                  <a:lnTo>
                    <a:pt x="87630" y="66040"/>
                  </a:lnTo>
                  <a:lnTo>
                    <a:pt x="95250" y="74930"/>
                  </a:lnTo>
                  <a:lnTo>
                    <a:pt x="101600" y="83820"/>
                  </a:lnTo>
                  <a:lnTo>
                    <a:pt x="107950" y="92710"/>
                  </a:lnTo>
                  <a:lnTo>
                    <a:pt x="113030" y="101600"/>
                  </a:lnTo>
                  <a:lnTo>
                    <a:pt x="116840" y="109220"/>
                  </a:lnTo>
                  <a:lnTo>
                    <a:pt x="121920" y="116840"/>
                  </a:lnTo>
                  <a:lnTo>
                    <a:pt x="127000" y="123190"/>
                  </a:lnTo>
                  <a:lnTo>
                    <a:pt x="130810" y="128270"/>
                  </a:lnTo>
                  <a:lnTo>
                    <a:pt x="137160" y="133350"/>
                  </a:lnTo>
                  <a:lnTo>
                    <a:pt x="143510" y="138430"/>
                  </a:lnTo>
                  <a:lnTo>
                    <a:pt x="151130" y="143510"/>
                  </a:lnTo>
                  <a:lnTo>
                    <a:pt x="156210" y="148590"/>
                  </a:lnTo>
                  <a:lnTo>
                    <a:pt x="162560" y="156210"/>
                  </a:lnTo>
                  <a:lnTo>
                    <a:pt x="167640" y="162560"/>
                  </a:lnTo>
                  <a:lnTo>
                    <a:pt x="171450" y="172720"/>
                  </a:lnTo>
                  <a:lnTo>
                    <a:pt x="172720" y="182880"/>
                  </a:lnTo>
                  <a:lnTo>
                    <a:pt x="175260" y="194310"/>
                  </a:lnTo>
                  <a:lnTo>
                    <a:pt x="175260" y="205740"/>
                  </a:lnTo>
                  <a:lnTo>
                    <a:pt x="176530" y="217170"/>
                  </a:lnTo>
                  <a:lnTo>
                    <a:pt x="177800" y="240030"/>
                  </a:lnTo>
                  <a:lnTo>
                    <a:pt x="177800" y="260350"/>
                  </a:lnTo>
                  <a:lnTo>
                    <a:pt x="179070" y="265430"/>
                  </a:lnTo>
                  <a:lnTo>
                    <a:pt x="181610" y="266700"/>
                  </a:lnTo>
                  <a:lnTo>
                    <a:pt x="190500" y="266700"/>
                  </a:lnTo>
                </a:path>
              </a:pathLst>
            </a:custGeom>
            <a:ln w="12700" cap="flat" cmpd="sng" algn="ctr">
              <a:solidFill>
                <a:srgbClr val="FF6820">
                  <a:alpha val="5000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Freeform 11"/>
          <p:cNvSpPr/>
          <p:nvPr/>
        </p:nvSpPr>
        <p:spPr>
          <a:xfrm>
            <a:off x="4686300" y="7175500"/>
            <a:ext cx="457201" cy="1231901"/>
          </a:xfrm>
          <a:custGeom>
            <a:avLst/>
            <a:gdLst/>
            <a:ahLst/>
            <a:cxnLst/>
            <a:rect l="0" t="0" r="0" b="0"/>
            <a:pathLst>
              <a:path w="457201" h="1231901">
                <a:moveTo>
                  <a:pt x="0" y="0"/>
                </a:moveTo>
                <a:lnTo>
                  <a:pt x="20320" y="0"/>
                </a:lnTo>
                <a:lnTo>
                  <a:pt x="29210" y="1270"/>
                </a:lnTo>
                <a:lnTo>
                  <a:pt x="38100" y="3810"/>
                </a:lnTo>
                <a:lnTo>
                  <a:pt x="45720" y="6350"/>
                </a:lnTo>
                <a:lnTo>
                  <a:pt x="54610" y="10160"/>
                </a:lnTo>
                <a:lnTo>
                  <a:pt x="63500" y="13970"/>
                </a:lnTo>
                <a:lnTo>
                  <a:pt x="72390" y="17780"/>
                </a:lnTo>
                <a:lnTo>
                  <a:pt x="81280" y="20320"/>
                </a:lnTo>
                <a:lnTo>
                  <a:pt x="92710" y="21590"/>
                </a:lnTo>
                <a:lnTo>
                  <a:pt x="104140" y="22860"/>
                </a:lnTo>
                <a:lnTo>
                  <a:pt x="115570" y="25400"/>
                </a:lnTo>
                <a:lnTo>
                  <a:pt x="128270" y="27940"/>
                </a:lnTo>
                <a:lnTo>
                  <a:pt x="140970" y="31750"/>
                </a:lnTo>
                <a:lnTo>
                  <a:pt x="149860" y="36830"/>
                </a:lnTo>
                <a:lnTo>
                  <a:pt x="157480" y="43180"/>
                </a:lnTo>
                <a:lnTo>
                  <a:pt x="170180" y="57150"/>
                </a:lnTo>
                <a:lnTo>
                  <a:pt x="180340" y="72390"/>
                </a:lnTo>
                <a:lnTo>
                  <a:pt x="194310" y="104140"/>
                </a:lnTo>
                <a:lnTo>
                  <a:pt x="207010" y="124460"/>
                </a:lnTo>
                <a:lnTo>
                  <a:pt x="219710" y="142240"/>
                </a:lnTo>
                <a:lnTo>
                  <a:pt x="231140" y="160020"/>
                </a:lnTo>
                <a:lnTo>
                  <a:pt x="236220" y="181610"/>
                </a:lnTo>
                <a:lnTo>
                  <a:pt x="240030" y="217170"/>
                </a:lnTo>
                <a:lnTo>
                  <a:pt x="241300" y="250190"/>
                </a:lnTo>
                <a:lnTo>
                  <a:pt x="241300" y="406400"/>
                </a:lnTo>
                <a:lnTo>
                  <a:pt x="237490" y="427990"/>
                </a:lnTo>
                <a:lnTo>
                  <a:pt x="223520" y="464820"/>
                </a:lnTo>
                <a:lnTo>
                  <a:pt x="218440" y="472440"/>
                </a:lnTo>
                <a:lnTo>
                  <a:pt x="204470" y="483870"/>
                </a:lnTo>
                <a:lnTo>
                  <a:pt x="199390" y="491490"/>
                </a:lnTo>
                <a:lnTo>
                  <a:pt x="190500" y="520700"/>
                </a:lnTo>
                <a:lnTo>
                  <a:pt x="185420" y="528320"/>
                </a:lnTo>
                <a:lnTo>
                  <a:pt x="177800" y="533400"/>
                </a:lnTo>
                <a:lnTo>
                  <a:pt x="175260" y="541020"/>
                </a:lnTo>
                <a:lnTo>
                  <a:pt x="175260" y="548640"/>
                </a:lnTo>
                <a:lnTo>
                  <a:pt x="175260" y="556260"/>
                </a:lnTo>
                <a:lnTo>
                  <a:pt x="180340" y="562610"/>
                </a:lnTo>
                <a:lnTo>
                  <a:pt x="187960" y="568960"/>
                </a:lnTo>
                <a:lnTo>
                  <a:pt x="196850" y="574040"/>
                </a:lnTo>
                <a:lnTo>
                  <a:pt x="214630" y="582930"/>
                </a:lnTo>
                <a:lnTo>
                  <a:pt x="223520" y="588010"/>
                </a:lnTo>
                <a:lnTo>
                  <a:pt x="232410" y="593090"/>
                </a:lnTo>
                <a:lnTo>
                  <a:pt x="241300" y="600710"/>
                </a:lnTo>
                <a:lnTo>
                  <a:pt x="250190" y="607060"/>
                </a:lnTo>
                <a:lnTo>
                  <a:pt x="259080" y="613410"/>
                </a:lnTo>
                <a:lnTo>
                  <a:pt x="270510" y="619760"/>
                </a:lnTo>
                <a:lnTo>
                  <a:pt x="281940" y="624840"/>
                </a:lnTo>
                <a:lnTo>
                  <a:pt x="293370" y="629920"/>
                </a:lnTo>
                <a:lnTo>
                  <a:pt x="306070" y="633730"/>
                </a:lnTo>
                <a:lnTo>
                  <a:pt x="330200" y="642620"/>
                </a:lnTo>
                <a:lnTo>
                  <a:pt x="355600" y="651510"/>
                </a:lnTo>
                <a:lnTo>
                  <a:pt x="367030" y="656590"/>
                </a:lnTo>
                <a:lnTo>
                  <a:pt x="377190" y="660400"/>
                </a:lnTo>
                <a:lnTo>
                  <a:pt x="387350" y="664210"/>
                </a:lnTo>
                <a:lnTo>
                  <a:pt x="397510" y="669290"/>
                </a:lnTo>
                <a:lnTo>
                  <a:pt x="420370" y="676910"/>
                </a:lnTo>
                <a:lnTo>
                  <a:pt x="430530" y="683260"/>
                </a:lnTo>
                <a:lnTo>
                  <a:pt x="444500" y="697230"/>
                </a:lnTo>
                <a:lnTo>
                  <a:pt x="448310" y="704850"/>
                </a:lnTo>
                <a:lnTo>
                  <a:pt x="453390" y="720090"/>
                </a:lnTo>
                <a:lnTo>
                  <a:pt x="455930" y="751840"/>
                </a:lnTo>
                <a:lnTo>
                  <a:pt x="457200" y="788670"/>
                </a:lnTo>
                <a:lnTo>
                  <a:pt x="449580" y="816610"/>
                </a:lnTo>
                <a:lnTo>
                  <a:pt x="438150" y="845820"/>
                </a:lnTo>
                <a:lnTo>
                  <a:pt x="424180" y="877570"/>
                </a:lnTo>
                <a:lnTo>
                  <a:pt x="410210" y="906780"/>
                </a:lnTo>
                <a:lnTo>
                  <a:pt x="397510" y="939800"/>
                </a:lnTo>
                <a:lnTo>
                  <a:pt x="383540" y="971550"/>
                </a:lnTo>
                <a:lnTo>
                  <a:pt x="369570" y="999490"/>
                </a:lnTo>
                <a:lnTo>
                  <a:pt x="358140" y="1031240"/>
                </a:lnTo>
                <a:lnTo>
                  <a:pt x="346710" y="1060450"/>
                </a:lnTo>
                <a:lnTo>
                  <a:pt x="340360" y="1073150"/>
                </a:lnTo>
                <a:lnTo>
                  <a:pt x="326390" y="1093470"/>
                </a:lnTo>
                <a:lnTo>
                  <a:pt x="314960" y="1112520"/>
                </a:lnTo>
                <a:lnTo>
                  <a:pt x="302260" y="1130300"/>
                </a:lnTo>
                <a:lnTo>
                  <a:pt x="288290" y="1146810"/>
                </a:lnTo>
                <a:lnTo>
                  <a:pt x="276860" y="1164590"/>
                </a:lnTo>
                <a:lnTo>
                  <a:pt x="262890" y="1182370"/>
                </a:lnTo>
                <a:lnTo>
                  <a:pt x="250190" y="1197610"/>
                </a:lnTo>
                <a:lnTo>
                  <a:pt x="229870" y="1216660"/>
                </a:lnTo>
                <a:lnTo>
                  <a:pt x="220980" y="1221740"/>
                </a:lnTo>
                <a:lnTo>
                  <a:pt x="210820" y="1225550"/>
                </a:lnTo>
                <a:lnTo>
                  <a:pt x="199390" y="1228090"/>
                </a:lnTo>
                <a:lnTo>
                  <a:pt x="187960" y="1229360"/>
                </a:lnTo>
                <a:lnTo>
                  <a:pt x="176530" y="1229360"/>
                </a:lnTo>
                <a:lnTo>
                  <a:pt x="163830" y="1230630"/>
                </a:lnTo>
                <a:lnTo>
                  <a:pt x="139700" y="1231900"/>
                </a:lnTo>
                <a:lnTo>
                  <a:pt x="67310" y="1231900"/>
                </a:lnTo>
                <a:lnTo>
                  <a:pt x="12700" y="1231900"/>
                </a:lnTo>
              </a:path>
            </a:pathLst>
          </a:custGeom>
          <a:ln w="12700" cap="flat" cmpd="sng" algn="ctr">
            <a:solidFill>
              <a:srgbClr val="FF6820">
                <a:alpha val="5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4838700" y="7086600"/>
            <a:ext cx="0" cy="132080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miter lim="800000"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800600" y="9398000"/>
            <a:ext cx="571500" cy="723900"/>
          </a:xfrm>
          <a:prstGeom prst="line">
            <a:avLst/>
          </a:prstGeom>
          <a:ln w="38100" cap="flat" cmpd="sng" algn="ctr">
            <a:solidFill>
              <a:srgbClr val="FF6820"/>
            </a:solidFill>
            <a:prstDash val="solid"/>
            <a:miter lim="800000"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/>
          <p:nvPr/>
        </p:nvSpPr>
        <p:spPr>
          <a:xfrm>
            <a:off x="5829300" y="7670800"/>
            <a:ext cx="266701" cy="323851"/>
          </a:xfrm>
          <a:custGeom>
            <a:avLst/>
            <a:gdLst/>
            <a:ahLst/>
            <a:cxnLst/>
            <a:rect l="0" t="0" r="0" b="0"/>
            <a:pathLst>
              <a:path w="266701" h="323851">
                <a:moveTo>
                  <a:pt x="0" y="212090"/>
                </a:moveTo>
                <a:lnTo>
                  <a:pt x="0" y="317500"/>
                </a:lnTo>
                <a:lnTo>
                  <a:pt x="1270" y="323850"/>
                </a:lnTo>
                <a:lnTo>
                  <a:pt x="3810" y="323850"/>
                </a:lnTo>
                <a:lnTo>
                  <a:pt x="6350" y="321310"/>
                </a:lnTo>
                <a:lnTo>
                  <a:pt x="10160" y="316230"/>
                </a:lnTo>
                <a:lnTo>
                  <a:pt x="13970" y="308610"/>
                </a:lnTo>
                <a:lnTo>
                  <a:pt x="17780" y="298450"/>
                </a:lnTo>
                <a:lnTo>
                  <a:pt x="25400" y="276860"/>
                </a:lnTo>
                <a:lnTo>
                  <a:pt x="30480" y="265430"/>
                </a:lnTo>
                <a:lnTo>
                  <a:pt x="34290" y="254000"/>
                </a:lnTo>
                <a:lnTo>
                  <a:pt x="38100" y="243840"/>
                </a:lnTo>
                <a:lnTo>
                  <a:pt x="41910" y="234950"/>
                </a:lnTo>
                <a:lnTo>
                  <a:pt x="45720" y="224790"/>
                </a:lnTo>
                <a:lnTo>
                  <a:pt x="46990" y="213360"/>
                </a:lnTo>
                <a:lnTo>
                  <a:pt x="48260" y="200660"/>
                </a:lnTo>
                <a:lnTo>
                  <a:pt x="49530" y="189230"/>
                </a:lnTo>
                <a:lnTo>
                  <a:pt x="49530" y="176530"/>
                </a:lnTo>
                <a:lnTo>
                  <a:pt x="49530" y="165100"/>
                </a:lnTo>
                <a:lnTo>
                  <a:pt x="52070" y="153670"/>
                </a:lnTo>
                <a:lnTo>
                  <a:pt x="54610" y="143510"/>
                </a:lnTo>
                <a:lnTo>
                  <a:pt x="57150" y="133350"/>
                </a:lnTo>
                <a:lnTo>
                  <a:pt x="60960" y="124460"/>
                </a:lnTo>
                <a:lnTo>
                  <a:pt x="64770" y="115570"/>
                </a:lnTo>
                <a:lnTo>
                  <a:pt x="68580" y="106680"/>
                </a:lnTo>
                <a:lnTo>
                  <a:pt x="72390" y="99060"/>
                </a:lnTo>
                <a:lnTo>
                  <a:pt x="76200" y="92710"/>
                </a:lnTo>
                <a:lnTo>
                  <a:pt x="80010" y="87630"/>
                </a:lnTo>
                <a:lnTo>
                  <a:pt x="86360" y="82550"/>
                </a:lnTo>
                <a:lnTo>
                  <a:pt x="92710" y="77470"/>
                </a:lnTo>
                <a:lnTo>
                  <a:pt x="100330" y="72390"/>
                </a:lnTo>
                <a:lnTo>
                  <a:pt x="109220" y="69850"/>
                </a:lnTo>
                <a:lnTo>
                  <a:pt x="119380" y="67310"/>
                </a:lnTo>
                <a:lnTo>
                  <a:pt x="130810" y="66040"/>
                </a:lnTo>
                <a:lnTo>
                  <a:pt x="140970" y="63500"/>
                </a:lnTo>
                <a:lnTo>
                  <a:pt x="149860" y="60960"/>
                </a:lnTo>
                <a:lnTo>
                  <a:pt x="158750" y="57150"/>
                </a:lnTo>
                <a:lnTo>
                  <a:pt x="168910" y="53340"/>
                </a:lnTo>
                <a:lnTo>
                  <a:pt x="176530" y="49530"/>
                </a:lnTo>
                <a:lnTo>
                  <a:pt x="185420" y="45720"/>
                </a:lnTo>
                <a:lnTo>
                  <a:pt x="195580" y="43180"/>
                </a:lnTo>
                <a:lnTo>
                  <a:pt x="207010" y="41910"/>
                </a:lnTo>
                <a:lnTo>
                  <a:pt x="218440" y="40640"/>
                </a:lnTo>
                <a:lnTo>
                  <a:pt x="227330" y="35560"/>
                </a:lnTo>
                <a:lnTo>
                  <a:pt x="234950" y="27940"/>
                </a:lnTo>
                <a:lnTo>
                  <a:pt x="266700" y="0"/>
                </a:lnTo>
              </a:path>
            </a:pathLst>
          </a:custGeom>
          <a:ln w="12700" cap="flat" cmpd="sng" algn="ctr">
            <a:solidFill>
              <a:srgbClr val="FF6820">
                <a:alpha val="5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4241800" y="4318000"/>
            <a:ext cx="12701" cy="12701"/>
          </a:xfrm>
          <a:custGeom>
            <a:avLst/>
            <a:gdLst/>
            <a:ahLst/>
            <a:cxnLst/>
            <a:rect l="0" t="0" r="0" b="0"/>
            <a:pathLst>
              <a:path w="12701" h="12701">
                <a:moveTo>
                  <a:pt x="0" y="0"/>
                </a:moveTo>
                <a:lnTo>
                  <a:pt x="12700" y="12700"/>
                </a:lnTo>
              </a:path>
            </a:pathLst>
          </a:custGeom>
          <a:ln w="12700" cap="flat" cmpd="sng" algn="ctr">
            <a:solidFill>
              <a:srgbClr val="FF6820">
                <a:alpha val="5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5842000" y="7607300"/>
            <a:ext cx="292101" cy="110491"/>
          </a:xfrm>
          <a:custGeom>
            <a:avLst/>
            <a:gdLst/>
            <a:ahLst/>
            <a:cxnLst/>
            <a:rect l="0" t="0" r="0" b="0"/>
            <a:pathLst>
              <a:path w="292101" h="110491">
                <a:moveTo>
                  <a:pt x="0" y="110490"/>
                </a:moveTo>
                <a:lnTo>
                  <a:pt x="6350" y="107950"/>
                </a:lnTo>
                <a:lnTo>
                  <a:pt x="15240" y="104140"/>
                </a:lnTo>
                <a:lnTo>
                  <a:pt x="24130" y="100330"/>
                </a:lnTo>
                <a:lnTo>
                  <a:pt x="33020" y="96520"/>
                </a:lnTo>
                <a:lnTo>
                  <a:pt x="41910" y="93980"/>
                </a:lnTo>
                <a:lnTo>
                  <a:pt x="50800" y="92710"/>
                </a:lnTo>
                <a:lnTo>
                  <a:pt x="59690" y="91440"/>
                </a:lnTo>
                <a:lnTo>
                  <a:pt x="67310" y="88900"/>
                </a:lnTo>
                <a:lnTo>
                  <a:pt x="76200" y="86360"/>
                </a:lnTo>
                <a:lnTo>
                  <a:pt x="85090" y="82550"/>
                </a:lnTo>
                <a:lnTo>
                  <a:pt x="105410" y="74930"/>
                </a:lnTo>
                <a:lnTo>
                  <a:pt x="116840" y="71120"/>
                </a:lnTo>
                <a:lnTo>
                  <a:pt x="129540" y="67310"/>
                </a:lnTo>
                <a:lnTo>
                  <a:pt x="160020" y="59690"/>
                </a:lnTo>
                <a:lnTo>
                  <a:pt x="172720" y="55880"/>
                </a:lnTo>
                <a:lnTo>
                  <a:pt x="184150" y="54610"/>
                </a:lnTo>
                <a:lnTo>
                  <a:pt x="194310" y="53340"/>
                </a:lnTo>
                <a:lnTo>
                  <a:pt x="204470" y="49530"/>
                </a:lnTo>
                <a:lnTo>
                  <a:pt x="214630" y="44450"/>
                </a:lnTo>
                <a:lnTo>
                  <a:pt x="223520" y="38100"/>
                </a:lnTo>
                <a:lnTo>
                  <a:pt x="233680" y="33020"/>
                </a:lnTo>
                <a:lnTo>
                  <a:pt x="245110" y="26670"/>
                </a:lnTo>
                <a:lnTo>
                  <a:pt x="292100" y="0"/>
                </a:lnTo>
              </a:path>
            </a:pathLst>
          </a:custGeom>
          <a:ln w="12700" cap="flat" cmpd="sng" algn="ctr">
            <a:solidFill>
              <a:srgbClr val="FF6820">
                <a:alpha val="5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5829300" y="7620000"/>
            <a:ext cx="304801" cy="234951"/>
          </a:xfrm>
          <a:custGeom>
            <a:avLst/>
            <a:gdLst/>
            <a:ahLst/>
            <a:cxnLst/>
            <a:rect l="0" t="0" r="0" b="0"/>
            <a:pathLst>
              <a:path w="304801" h="234951">
                <a:moveTo>
                  <a:pt x="0" y="0"/>
                </a:moveTo>
                <a:lnTo>
                  <a:pt x="0" y="85090"/>
                </a:lnTo>
                <a:lnTo>
                  <a:pt x="1270" y="97790"/>
                </a:lnTo>
                <a:lnTo>
                  <a:pt x="3810" y="109220"/>
                </a:lnTo>
                <a:lnTo>
                  <a:pt x="6350" y="119380"/>
                </a:lnTo>
                <a:lnTo>
                  <a:pt x="8890" y="130810"/>
                </a:lnTo>
                <a:lnTo>
                  <a:pt x="10160" y="142240"/>
                </a:lnTo>
                <a:lnTo>
                  <a:pt x="11430" y="153670"/>
                </a:lnTo>
                <a:lnTo>
                  <a:pt x="11430" y="166370"/>
                </a:lnTo>
                <a:lnTo>
                  <a:pt x="12700" y="190500"/>
                </a:lnTo>
                <a:lnTo>
                  <a:pt x="12700" y="228600"/>
                </a:lnTo>
                <a:lnTo>
                  <a:pt x="13970" y="234950"/>
                </a:lnTo>
                <a:lnTo>
                  <a:pt x="16510" y="234950"/>
                </a:lnTo>
                <a:lnTo>
                  <a:pt x="19050" y="232410"/>
                </a:lnTo>
                <a:lnTo>
                  <a:pt x="21590" y="227330"/>
                </a:lnTo>
                <a:lnTo>
                  <a:pt x="22860" y="219710"/>
                </a:lnTo>
                <a:lnTo>
                  <a:pt x="24130" y="209550"/>
                </a:lnTo>
                <a:lnTo>
                  <a:pt x="24130" y="199390"/>
                </a:lnTo>
                <a:lnTo>
                  <a:pt x="25400" y="176530"/>
                </a:lnTo>
                <a:lnTo>
                  <a:pt x="26670" y="165100"/>
                </a:lnTo>
                <a:lnTo>
                  <a:pt x="29210" y="154940"/>
                </a:lnTo>
                <a:lnTo>
                  <a:pt x="31750" y="146050"/>
                </a:lnTo>
                <a:lnTo>
                  <a:pt x="35560" y="137160"/>
                </a:lnTo>
                <a:lnTo>
                  <a:pt x="39370" y="128270"/>
                </a:lnTo>
                <a:lnTo>
                  <a:pt x="43180" y="119380"/>
                </a:lnTo>
                <a:lnTo>
                  <a:pt x="48260" y="111760"/>
                </a:lnTo>
                <a:lnTo>
                  <a:pt x="54610" y="105410"/>
                </a:lnTo>
                <a:lnTo>
                  <a:pt x="62230" y="100330"/>
                </a:lnTo>
                <a:lnTo>
                  <a:pt x="69850" y="96520"/>
                </a:lnTo>
                <a:lnTo>
                  <a:pt x="77470" y="93980"/>
                </a:lnTo>
                <a:lnTo>
                  <a:pt x="85090" y="92710"/>
                </a:lnTo>
                <a:lnTo>
                  <a:pt x="95250" y="88900"/>
                </a:lnTo>
                <a:lnTo>
                  <a:pt x="105410" y="82550"/>
                </a:lnTo>
                <a:lnTo>
                  <a:pt x="116840" y="76200"/>
                </a:lnTo>
                <a:lnTo>
                  <a:pt x="130810" y="72390"/>
                </a:lnTo>
                <a:lnTo>
                  <a:pt x="144780" y="69850"/>
                </a:lnTo>
                <a:lnTo>
                  <a:pt x="160020" y="67310"/>
                </a:lnTo>
                <a:lnTo>
                  <a:pt x="173990" y="64770"/>
                </a:lnTo>
                <a:lnTo>
                  <a:pt x="187960" y="60960"/>
                </a:lnTo>
                <a:lnTo>
                  <a:pt x="201930" y="58420"/>
                </a:lnTo>
                <a:lnTo>
                  <a:pt x="215900" y="55880"/>
                </a:lnTo>
                <a:lnTo>
                  <a:pt x="231140" y="53340"/>
                </a:lnTo>
                <a:lnTo>
                  <a:pt x="304800" y="50800"/>
                </a:lnTo>
              </a:path>
            </a:pathLst>
          </a:custGeom>
          <a:ln w="12700" cap="flat" cmpd="sng" algn="ctr">
            <a:solidFill>
              <a:srgbClr val="FF6820">
                <a:alpha val="5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7061200" y="6591300"/>
            <a:ext cx="12701" cy="12701"/>
          </a:xfrm>
          <a:custGeom>
            <a:avLst/>
            <a:gdLst/>
            <a:ahLst/>
            <a:cxnLst/>
            <a:rect l="0" t="0" r="0" b="0"/>
            <a:pathLst>
              <a:path w="12701" h="12701">
                <a:moveTo>
                  <a:pt x="0" y="0"/>
                </a:moveTo>
                <a:lnTo>
                  <a:pt x="12700" y="12700"/>
                </a:lnTo>
              </a:path>
            </a:pathLst>
          </a:custGeom>
          <a:ln w="12700" cap="flat" cmpd="sng" algn="ctr">
            <a:solidFill>
              <a:srgbClr val="FF6820">
                <a:alpha val="5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842000" y="3517900"/>
            <a:ext cx="254000" cy="254000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505700" y="7924800"/>
            <a:ext cx="254000" cy="254000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537200" y="9664700"/>
            <a:ext cx="3759200" cy="63094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3500" smtClean="0">
                <a:solidFill>
                  <a:srgbClr val="FF6820"/>
                </a:solidFill>
                <a:latin typeface="Arial - 47"/>
              </a:rPr>
              <a:t>rarely used</a:t>
            </a:r>
            <a:endParaRPr lang="en-US" sz="3500">
              <a:solidFill>
                <a:srgbClr val="FF6820"/>
              </a:solidFill>
              <a:latin typeface="Arial - 47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717550" y="9175750"/>
            <a:ext cx="3937000" cy="304800"/>
            <a:chOff x="717550" y="9175750"/>
            <a:chExt cx="3937000" cy="304800"/>
          </a:xfrm>
        </p:grpSpPr>
        <p:pic>
          <p:nvPicPr>
            <p:cNvPr id="23" name="Picture 22"/>
            <p:cNvPicPr>
              <a:picLocks/>
            </p:cNvPicPr>
            <p:nvPr/>
          </p:nvPicPr>
          <p:blipFill>
            <a:blip r:embed="rId4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79850" y="9175750"/>
              <a:ext cx="279400" cy="279400"/>
            </a:xfrm>
            <a:prstGeom prst="rect">
              <a:avLst/>
            </a:prstGeom>
            <a:solidFill>
              <a:scrgbClr r="0" g="0" b="0">
                <a:alpha val="0"/>
              </a:scrgbClr>
            </a:solidFill>
          </p:spPr>
        </p:pic>
        <p:pic>
          <p:nvPicPr>
            <p:cNvPr id="24" name="Picture 23"/>
            <p:cNvPicPr>
              <a:picLocks/>
            </p:cNvPicPr>
            <p:nvPr/>
          </p:nvPicPr>
          <p:blipFill>
            <a:blip r:embed="rId4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75150" y="9201150"/>
              <a:ext cx="279400" cy="279400"/>
            </a:xfrm>
            <a:prstGeom prst="rect">
              <a:avLst/>
            </a:prstGeom>
            <a:solidFill>
              <a:scrgbClr r="0" g="0" b="0">
                <a:alpha val="0"/>
              </a:scrgbClr>
            </a:solidFill>
          </p:spPr>
        </p:pic>
        <p:pic>
          <p:nvPicPr>
            <p:cNvPr id="25" name="Picture 24"/>
            <p:cNvPicPr>
              <a:picLocks/>
            </p:cNvPicPr>
            <p:nvPr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7550" y="9188450"/>
              <a:ext cx="279400" cy="279400"/>
            </a:xfrm>
            <a:prstGeom prst="rect">
              <a:avLst/>
            </a:prstGeom>
            <a:solidFill>
              <a:scrgbClr r="0" g="0" b="0">
                <a:alpha val="0"/>
              </a:scrgbClr>
            </a:solidFill>
          </p:spPr>
        </p:pic>
      </p:grpSp>
      <p:pic>
        <p:nvPicPr>
          <p:cNvPr id="27" name="Picture 26"/>
          <p:cNvPicPr>
            <a:picLocks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650" y="10267950"/>
            <a:ext cx="279400" cy="279400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  <p:pic>
        <p:nvPicPr>
          <p:cNvPr id="28" name="Picture 27"/>
          <p:cNvPicPr>
            <a:picLocks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650" y="9671050"/>
            <a:ext cx="279400" cy="279400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  <p:grpSp>
        <p:nvGrpSpPr>
          <p:cNvPr id="36" name="Group 35"/>
          <p:cNvGrpSpPr/>
          <p:nvPr/>
        </p:nvGrpSpPr>
        <p:grpSpPr>
          <a:xfrm>
            <a:off x="742950" y="10712450"/>
            <a:ext cx="3924300" cy="457200"/>
            <a:chOff x="742950" y="10712450"/>
            <a:chExt cx="3924300" cy="457200"/>
          </a:xfrm>
        </p:grpSpPr>
        <p:pic>
          <p:nvPicPr>
            <p:cNvPr id="29" name="Picture 28"/>
            <p:cNvPicPr>
              <a:picLocks/>
            </p:cNvPicPr>
            <p:nvPr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2950" y="10788650"/>
              <a:ext cx="279400" cy="279400"/>
            </a:xfrm>
            <a:prstGeom prst="rect">
              <a:avLst/>
            </a:prstGeom>
            <a:solidFill>
              <a:scrgbClr r="0" g="0" b="0">
                <a:alpha val="0"/>
              </a:scrgbClr>
            </a:solidFill>
          </p:spPr>
        </p:pic>
        <p:pic>
          <p:nvPicPr>
            <p:cNvPr id="30" name="Picture 29"/>
            <p:cNvPicPr>
              <a:picLocks/>
            </p:cNvPicPr>
            <p:nvPr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3350" y="10788650"/>
              <a:ext cx="279400" cy="279400"/>
            </a:xfrm>
            <a:prstGeom prst="rect">
              <a:avLst/>
            </a:prstGeom>
            <a:solidFill>
              <a:scrgbClr r="0" g="0" b="0">
                <a:alpha val="0"/>
              </a:scrgbClr>
            </a:solidFill>
          </p:spPr>
        </p:pic>
        <p:pic>
          <p:nvPicPr>
            <p:cNvPr id="31" name="Picture 30"/>
            <p:cNvPicPr>
              <a:picLocks/>
            </p:cNvPicPr>
            <p:nvPr/>
          </p:nvPicPr>
          <p:blipFill>
            <a:blip r:embed="rId3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52650" y="10826750"/>
              <a:ext cx="279400" cy="279400"/>
            </a:xfrm>
            <a:prstGeom prst="rect">
              <a:avLst/>
            </a:prstGeom>
            <a:solidFill>
              <a:scrgbClr r="0" g="0" b="0">
                <a:alpha val="0"/>
              </a:scrgbClr>
            </a:solidFill>
          </p:spPr>
        </p:pic>
        <p:pic>
          <p:nvPicPr>
            <p:cNvPr id="32" name="Picture 31"/>
            <p:cNvPicPr>
              <a:picLocks/>
            </p:cNvPicPr>
            <p:nvPr/>
          </p:nvPicPr>
          <p:blipFill>
            <a:blip r:embed="rId3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9250" y="10890250"/>
              <a:ext cx="279400" cy="279400"/>
            </a:xfrm>
            <a:prstGeom prst="rect">
              <a:avLst/>
            </a:prstGeom>
            <a:solidFill>
              <a:scrgbClr r="0" g="0" b="0">
                <a:alpha val="0"/>
              </a:scrgbClr>
            </a:solidFill>
          </p:spPr>
        </p:pic>
        <p:pic>
          <p:nvPicPr>
            <p:cNvPr id="33" name="Picture 32"/>
            <p:cNvPicPr>
              <a:picLocks/>
            </p:cNvPicPr>
            <p:nvPr/>
          </p:nvPicPr>
          <p:blipFill>
            <a:blip r:embed="rId5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09950" y="10864850"/>
              <a:ext cx="304800" cy="279400"/>
            </a:xfrm>
            <a:prstGeom prst="rect">
              <a:avLst/>
            </a:prstGeom>
            <a:solidFill>
              <a:scrgbClr r="0" g="0" b="0">
                <a:alpha val="0"/>
              </a:scrgbClr>
            </a:solidFill>
          </p:spPr>
        </p:pic>
        <p:pic>
          <p:nvPicPr>
            <p:cNvPr id="34" name="Picture 33"/>
            <p:cNvPicPr>
              <a:picLocks/>
            </p:cNvPicPr>
            <p:nvPr/>
          </p:nvPicPr>
          <p:blipFill>
            <a:blip r:embed="rId6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30650" y="10852150"/>
              <a:ext cx="304800" cy="279400"/>
            </a:xfrm>
            <a:prstGeom prst="rect">
              <a:avLst/>
            </a:prstGeom>
            <a:solidFill>
              <a:scrgbClr r="0" g="0" b="0">
                <a:alpha val="0"/>
              </a:scrgbClr>
            </a:solidFill>
          </p:spPr>
        </p:pic>
        <p:pic>
          <p:nvPicPr>
            <p:cNvPr id="35" name="Picture 34"/>
            <p:cNvPicPr>
              <a:picLocks/>
            </p:cNvPicPr>
            <p:nvPr/>
          </p:nvPicPr>
          <p:blipFill>
            <a:blip r:embed="rId7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87850" y="10712450"/>
              <a:ext cx="279400" cy="279400"/>
            </a:xfrm>
            <a:prstGeom prst="rect">
              <a:avLst/>
            </a:prstGeom>
            <a:solidFill>
              <a:scrgbClr r="0" g="0" b="0">
                <a:alpha val="0"/>
              </a:scrgbClr>
            </a:solidFill>
          </p:spPr>
        </p:pic>
      </p:grpSp>
      <p:cxnSp>
        <p:nvCxnSpPr>
          <p:cNvPr id="37" name="Straight Connector 36"/>
          <p:cNvCxnSpPr/>
          <p:nvPr/>
        </p:nvCxnSpPr>
        <p:spPr>
          <a:xfrm flipH="1">
            <a:off x="4813300" y="10160000"/>
            <a:ext cx="546100" cy="635000"/>
          </a:xfrm>
          <a:prstGeom prst="line">
            <a:avLst/>
          </a:prstGeom>
          <a:ln w="38100" cap="flat" cmpd="sng" algn="ctr">
            <a:solidFill>
              <a:srgbClr val="FF6820"/>
            </a:solidFill>
            <a:prstDash val="solid"/>
            <a:miter lim="800000"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Freeform 37"/>
          <p:cNvSpPr/>
          <p:nvPr/>
        </p:nvSpPr>
        <p:spPr>
          <a:xfrm>
            <a:off x="711200" y="8089900"/>
            <a:ext cx="3708401" cy="76201"/>
          </a:xfrm>
          <a:custGeom>
            <a:avLst/>
            <a:gdLst/>
            <a:ahLst/>
            <a:cxnLst/>
            <a:rect l="0" t="0" r="0" b="0"/>
            <a:pathLst>
              <a:path w="3708401" h="76201">
                <a:moveTo>
                  <a:pt x="0" y="0"/>
                </a:moveTo>
                <a:lnTo>
                  <a:pt x="1103630" y="0"/>
                </a:lnTo>
                <a:lnTo>
                  <a:pt x="1116330" y="1270"/>
                </a:lnTo>
                <a:lnTo>
                  <a:pt x="1130300" y="3810"/>
                </a:lnTo>
                <a:lnTo>
                  <a:pt x="1143000" y="6350"/>
                </a:lnTo>
                <a:lnTo>
                  <a:pt x="1154430" y="10160"/>
                </a:lnTo>
                <a:lnTo>
                  <a:pt x="1164590" y="13970"/>
                </a:lnTo>
                <a:lnTo>
                  <a:pt x="1174750" y="17780"/>
                </a:lnTo>
                <a:lnTo>
                  <a:pt x="1184910" y="20320"/>
                </a:lnTo>
                <a:lnTo>
                  <a:pt x="1196340" y="21590"/>
                </a:lnTo>
                <a:lnTo>
                  <a:pt x="1221740" y="24130"/>
                </a:lnTo>
                <a:lnTo>
                  <a:pt x="1314450" y="25400"/>
                </a:lnTo>
                <a:lnTo>
                  <a:pt x="1336040" y="26670"/>
                </a:lnTo>
                <a:lnTo>
                  <a:pt x="1357630" y="29210"/>
                </a:lnTo>
                <a:lnTo>
                  <a:pt x="1379220" y="31750"/>
                </a:lnTo>
                <a:lnTo>
                  <a:pt x="1399540" y="34290"/>
                </a:lnTo>
                <a:lnTo>
                  <a:pt x="1436370" y="36830"/>
                </a:lnTo>
                <a:lnTo>
                  <a:pt x="1489710" y="38100"/>
                </a:lnTo>
                <a:lnTo>
                  <a:pt x="1507490" y="39370"/>
                </a:lnTo>
                <a:lnTo>
                  <a:pt x="1527810" y="41910"/>
                </a:lnTo>
                <a:lnTo>
                  <a:pt x="1546860" y="44450"/>
                </a:lnTo>
                <a:lnTo>
                  <a:pt x="1565910" y="46990"/>
                </a:lnTo>
                <a:lnTo>
                  <a:pt x="1602740" y="49530"/>
                </a:lnTo>
                <a:lnTo>
                  <a:pt x="1687830" y="50800"/>
                </a:lnTo>
                <a:lnTo>
                  <a:pt x="1701800" y="52070"/>
                </a:lnTo>
                <a:lnTo>
                  <a:pt x="1714500" y="54610"/>
                </a:lnTo>
                <a:lnTo>
                  <a:pt x="1727200" y="57150"/>
                </a:lnTo>
                <a:lnTo>
                  <a:pt x="1741170" y="59690"/>
                </a:lnTo>
                <a:lnTo>
                  <a:pt x="1771650" y="62230"/>
                </a:lnTo>
                <a:lnTo>
                  <a:pt x="1883410" y="63500"/>
                </a:lnTo>
                <a:lnTo>
                  <a:pt x="2321560" y="63500"/>
                </a:lnTo>
                <a:lnTo>
                  <a:pt x="2335530" y="64770"/>
                </a:lnTo>
                <a:lnTo>
                  <a:pt x="2348230" y="67310"/>
                </a:lnTo>
                <a:lnTo>
                  <a:pt x="2362200" y="69850"/>
                </a:lnTo>
                <a:lnTo>
                  <a:pt x="2377440" y="72390"/>
                </a:lnTo>
                <a:lnTo>
                  <a:pt x="2413000" y="74930"/>
                </a:lnTo>
                <a:lnTo>
                  <a:pt x="2522220" y="76200"/>
                </a:lnTo>
                <a:lnTo>
                  <a:pt x="2598420" y="74930"/>
                </a:lnTo>
                <a:lnTo>
                  <a:pt x="2617470" y="72390"/>
                </a:lnTo>
                <a:lnTo>
                  <a:pt x="2637790" y="69850"/>
                </a:lnTo>
                <a:lnTo>
                  <a:pt x="2675890" y="69850"/>
                </a:lnTo>
                <a:lnTo>
                  <a:pt x="2694940" y="72390"/>
                </a:lnTo>
                <a:lnTo>
                  <a:pt x="2725420" y="74930"/>
                </a:lnTo>
                <a:lnTo>
                  <a:pt x="2833370" y="76200"/>
                </a:lnTo>
                <a:lnTo>
                  <a:pt x="3478530" y="76200"/>
                </a:lnTo>
                <a:lnTo>
                  <a:pt x="3491230" y="74930"/>
                </a:lnTo>
                <a:lnTo>
                  <a:pt x="3501390" y="72390"/>
                </a:lnTo>
                <a:lnTo>
                  <a:pt x="3511550" y="69850"/>
                </a:lnTo>
                <a:lnTo>
                  <a:pt x="3520440" y="67310"/>
                </a:lnTo>
                <a:lnTo>
                  <a:pt x="3538220" y="64770"/>
                </a:lnTo>
                <a:lnTo>
                  <a:pt x="3644900" y="63500"/>
                </a:lnTo>
                <a:lnTo>
                  <a:pt x="3670300" y="63500"/>
                </a:lnTo>
                <a:lnTo>
                  <a:pt x="3708400" y="50800"/>
                </a:lnTo>
              </a:path>
            </a:pathLst>
          </a:custGeom>
          <a:ln w="355600" cap="flat" cmpd="sng" algn="ctr">
            <a:solidFill>
              <a:srgbClr val="FFFF00">
                <a:alpha val="5098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156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100" y="1828800"/>
            <a:ext cx="6985000" cy="34163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u="sng" smtClean="0">
                <a:solidFill>
                  <a:srgbClr val="FF0000"/>
                </a:solidFill>
                <a:latin typeface="Arial - 36"/>
              </a:rPr>
              <a:t>Alguien</a:t>
            </a:r>
            <a:r>
              <a:rPr lang="en-US" sz="2700" smtClean="0">
                <a:solidFill>
                  <a:srgbClr val="FF0000"/>
                </a:solidFill>
                <a:latin typeface="Arial - 36"/>
              </a:rPr>
              <a:t> quiere hablar contigo.</a:t>
            </a:r>
          </a:p>
          <a:p>
            <a:r>
              <a:rPr lang="en-US" sz="2700" smtClean="0">
                <a:solidFill>
                  <a:srgbClr val="FF0000"/>
                </a:solidFill>
                <a:latin typeface="Arial - 36"/>
              </a:rPr>
              <a:t>N</a:t>
            </a:r>
            <a:r>
              <a:rPr lang="en-US" sz="2700" u="sng" smtClean="0">
                <a:solidFill>
                  <a:srgbClr val="000000"/>
                </a:solidFill>
                <a:latin typeface="Arial - 36"/>
              </a:rPr>
              <a:t>adie</a:t>
            </a:r>
            <a:r>
              <a:rPr lang="en-US" sz="2700" smtClean="0">
                <a:solidFill>
                  <a:srgbClr val="000000"/>
                </a:solidFill>
                <a:latin typeface="Arial - 36"/>
              </a:rPr>
              <a:t> </a:t>
            </a:r>
            <a:r>
              <a:rPr lang="en-US" sz="2700" u="sng" smtClean="0">
                <a:solidFill>
                  <a:srgbClr val="000000"/>
                </a:solidFill>
                <a:latin typeface="Arial - 36"/>
              </a:rPr>
              <a:t>no</a:t>
            </a:r>
            <a:r>
              <a:rPr lang="en-US" sz="2700" smtClean="0">
                <a:solidFill>
                  <a:srgbClr val="000000"/>
                </a:solidFill>
                <a:latin typeface="Arial - 36"/>
              </a:rPr>
              <a:t> quiere hablar contigo.</a:t>
            </a:r>
          </a:p>
          <a:p>
            <a:endParaRPr lang="en-US" sz="2700" smtClean="0">
              <a:solidFill>
                <a:srgbClr val="000000"/>
              </a:solidFill>
              <a:latin typeface="Arial - 36"/>
            </a:endParaRPr>
          </a:p>
          <a:p>
            <a:r>
              <a:rPr lang="en-US" sz="2700" smtClean="0">
                <a:solidFill>
                  <a:srgbClr val="000000"/>
                </a:solidFill>
                <a:latin typeface="Arial - 36"/>
              </a:rPr>
              <a:t>Ha</a:t>
            </a:r>
            <a:r>
              <a:rPr lang="en-US" sz="2700" smtClean="0">
                <a:solidFill>
                  <a:srgbClr val="FF0000"/>
                </a:solidFill>
                <a:latin typeface="Arial - 36"/>
              </a:rPr>
              <a:t>y </a:t>
            </a:r>
            <a:r>
              <a:rPr lang="en-US" sz="2700" u="sng" smtClean="0">
                <a:solidFill>
                  <a:srgbClr val="FF0000"/>
                </a:solidFill>
                <a:latin typeface="Arial - 36"/>
              </a:rPr>
              <a:t>alguien</a:t>
            </a:r>
            <a:r>
              <a:rPr lang="en-US" sz="2700" smtClean="0">
                <a:solidFill>
                  <a:srgbClr val="FF0000"/>
                </a:solidFill>
                <a:latin typeface="Arial - 36"/>
              </a:rPr>
              <a:t> en la casa.</a:t>
            </a:r>
          </a:p>
          <a:p>
            <a:r>
              <a:rPr lang="en-US" sz="2700" smtClean="0">
                <a:solidFill>
                  <a:srgbClr val="FF0000"/>
                </a:solidFill>
                <a:latin typeface="Arial - 36"/>
              </a:rPr>
              <a:t>N</a:t>
            </a:r>
            <a:r>
              <a:rPr lang="en-US" sz="2700" u="sng" smtClean="0">
                <a:solidFill>
                  <a:srgbClr val="000000"/>
                </a:solidFill>
                <a:latin typeface="Arial - 36"/>
              </a:rPr>
              <a:t>o</a:t>
            </a:r>
            <a:r>
              <a:rPr lang="en-US" sz="2700" smtClean="0">
                <a:solidFill>
                  <a:srgbClr val="000000"/>
                </a:solidFill>
                <a:latin typeface="Arial - 36"/>
              </a:rPr>
              <a:t> hay </a:t>
            </a:r>
            <a:r>
              <a:rPr lang="en-US" sz="2700" u="sng" smtClean="0">
                <a:solidFill>
                  <a:srgbClr val="000000"/>
                </a:solidFill>
                <a:latin typeface="Arial - 36"/>
              </a:rPr>
              <a:t>nadie</a:t>
            </a:r>
            <a:r>
              <a:rPr lang="en-US" sz="2700" smtClean="0">
                <a:solidFill>
                  <a:srgbClr val="000000"/>
                </a:solidFill>
                <a:latin typeface="Arial - 36"/>
              </a:rPr>
              <a:t> en la casa. </a:t>
            </a:r>
          </a:p>
          <a:p>
            <a:endParaRPr lang="en-US" sz="2700" smtClean="0">
              <a:solidFill>
                <a:srgbClr val="000000"/>
              </a:solidFill>
              <a:latin typeface="Arial - 36"/>
            </a:endParaRPr>
          </a:p>
          <a:p>
            <a:r>
              <a:rPr lang="en-US" sz="2700" smtClean="0">
                <a:solidFill>
                  <a:srgbClr val="000000"/>
                </a:solidFill>
                <a:latin typeface="Arial - 36"/>
              </a:rPr>
              <a:t>Ll</a:t>
            </a:r>
            <a:r>
              <a:rPr lang="en-US" sz="2700" smtClean="0">
                <a:solidFill>
                  <a:srgbClr val="FF0000"/>
                </a:solidFill>
                <a:latin typeface="Arial - 36"/>
              </a:rPr>
              <a:t>ega </a:t>
            </a:r>
            <a:r>
              <a:rPr lang="en-US" sz="2700" u="sng" smtClean="0">
                <a:solidFill>
                  <a:srgbClr val="FF0000"/>
                </a:solidFill>
                <a:latin typeface="Arial - 36"/>
              </a:rPr>
              <a:t>alguien</a:t>
            </a:r>
            <a:r>
              <a:rPr lang="en-US" sz="2700" smtClean="0">
                <a:solidFill>
                  <a:srgbClr val="FF0000"/>
                </a:solidFill>
                <a:latin typeface="Arial - 36"/>
              </a:rPr>
              <a:t> por la puerta. </a:t>
            </a:r>
          </a:p>
          <a:p>
            <a:r>
              <a:rPr lang="en-US" sz="2700" smtClean="0">
                <a:solidFill>
                  <a:srgbClr val="FF0000"/>
                </a:solidFill>
                <a:latin typeface="Arial - 36"/>
              </a:rPr>
              <a:t>N</a:t>
            </a:r>
            <a:r>
              <a:rPr lang="en-US" sz="2700" u="sng" smtClean="0">
                <a:solidFill>
                  <a:srgbClr val="000000"/>
                </a:solidFill>
                <a:latin typeface="Arial - 36"/>
              </a:rPr>
              <a:t>o</a:t>
            </a:r>
            <a:r>
              <a:rPr lang="en-US" sz="2700" smtClean="0">
                <a:solidFill>
                  <a:srgbClr val="000000"/>
                </a:solidFill>
                <a:latin typeface="Arial - 36"/>
              </a:rPr>
              <a:t> llega </a:t>
            </a:r>
            <a:r>
              <a:rPr lang="en-US" sz="2700" u="sng" smtClean="0">
                <a:solidFill>
                  <a:srgbClr val="000000"/>
                </a:solidFill>
                <a:latin typeface="Arial - 36"/>
              </a:rPr>
              <a:t>nadie</a:t>
            </a:r>
            <a:r>
              <a:rPr lang="en-US" sz="2700" smtClean="0">
                <a:solidFill>
                  <a:srgbClr val="000000"/>
                </a:solidFill>
                <a:latin typeface="Arial - 36"/>
              </a:rPr>
              <a:t> por la puerta. </a:t>
            </a:r>
            <a:endParaRPr lang="en-US" sz="2700">
              <a:solidFill>
                <a:srgbClr val="000000"/>
              </a:solidFill>
              <a:latin typeface="Arial - 36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17900" y="355600"/>
            <a:ext cx="3276600" cy="6463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3600" smtClean="0">
                <a:solidFill>
                  <a:srgbClr val="0000FF"/>
                </a:solidFill>
                <a:latin typeface="Arial - 48"/>
              </a:rPr>
              <a:t>Ejemplos</a:t>
            </a:r>
            <a:endParaRPr lang="en-US" sz="3600">
              <a:solidFill>
                <a:srgbClr val="0000FF"/>
              </a:solidFill>
              <a:latin typeface="Arial - 48"/>
            </a:endParaRPr>
          </a:p>
        </p:txBody>
      </p:sp>
    </p:spTree>
    <p:extLst>
      <p:ext uri="{BB962C8B-B14F-4D97-AF65-F5344CB8AC3E}">
        <p14:creationId xmlns:p14="http://schemas.microsoft.com/office/powerpoint/2010/main" val="223565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7600" y="1130300"/>
            <a:ext cx="6858000" cy="89255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600" smtClean="0">
                <a:solidFill>
                  <a:srgbClr val="FF0000"/>
                </a:solidFill>
                <a:latin typeface="Arial - 35"/>
              </a:rPr>
              <a:t>Ella tiene </a:t>
            </a:r>
            <a:r>
              <a:rPr lang="en-US" sz="2600" u="sng" smtClean="0">
                <a:solidFill>
                  <a:srgbClr val="FF0000"/>
                </a:solidFill>
                <a:latin typeface="Arial - 35"/>
              </a:rPr>
              <a:t>algo</a:t>
            </a:r>
            <a:r>
              <a:rPr lang="en-US" sz="2600" smtClean="0">
                <a:solidFill>
                  <a:srgbClr val="FF0000"/>
                </a:solidFill>
                <a:latin typeface="Arial - 35"/>
              </a:rPr>
              <a:t> en su bolso. </a:t>
            </a:r>
          </a:p>
          <a:p>
            <a:r>
              <a:rPr lang="en-US" sz="2600" smtClean="0">
                <a:solidFill>
                  <a:srgbClr val="FF0000"/>
                </a:solidFill>
                <a:latin typeface="Arial - 35"/>
              </a:rPr>
              <a:t>E</a:t>
            </a:r>
            <a:r>
              <a:rPr lang="en-US" sz="2600" smtClean="0">
                <a:solidFill>
                  <a:srgbClr val="000000"/>
                </a:solidFill>
                <a:latin typeface="Arial - 35"/>
              </a:rPr>
              <a:t>lla </a:t>
            </a:r>
            <a:r>
              <a:rPr lang="en-US" sz="2600" u="sng" smtClean="0">
                <a:solidFill>
                  <a:srgbClr val="000000"/>
                </a:solidFill>
                <a:latin typeface="Arial - 35"/>
              </a:rPr>
              <a:t>no</a:t>
            </a:r>
            <a:r>
              <a:rPr lang="en-US" sz="2600" smtClean="0">
                <a:solidFill>
                  <a:srgbClr val="000000"/>
                </a:solidFill>
                <a:latin typeface="Arial - 35"/>
              </a:rPr>
              <a:t> tiene </a:t>
            </a:r>
            <a:r>
              <a:rPr lang="en-US" sz="2600" u="sng" smtClean="0">
                <a:solidFill>
                  <a:srgbClr val="000000"/>
                </a:solidFill>
                <a:latin typeface="Arial - 35"/>
              </a:rPr>
              <a:t>nada</a:t>
            </a:r>
            <a:r>
              <a:rPr lang="en-US" sz="2600" smtClean="0">
                <a:solidFill>
                  <a:srgbClr val="000000"/>
                </a:solidFill>
                <a:latin typeface="Arial - 35"/>
              </a:rPr>
              <a:t> en su bolso.</a:t>
            </a:r>
            <a:endParaRPr lang="en-US" sz="2600">
              <a:solidFill>
                <a:srgbClr val="000000"/>
              </a:solidFill>
              <a:latin typeface="Arial - 35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93800" y="3098800"/>
            <a:ext cx="6121400" cy="133882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u="sng" smtClean="0">
                <a:solidFill>
                  <a:srgbClr val="FF0000"/>
                </a:solidFill>
                <a:latin typeface="Arial - 36"/>
              </a:rPr>
              <a:t>Siempre</a:t>
            </a:r>
            <a:r>
              <a:rPr lang="en-US" sz="2700" smtClean="0">
                <a:solidFill>
                  <a:srgbClr val="FF0000"/>
                </a:solidFill>
                <a:latin typeface="Arial - 36"/>
              </a:rPr>
              <a:t> voy a la piscina.</a:t>
            </a:r>
          </a:p>
          <a:p>
            <a:r>
              <a:rPr lang="en-US" sz="2700" smtClean="0">
                <a:solidFill>
                  <a:srgbClr val="FF0000"/>
                </a:solidFill>
                <a:latin typeface="Arial - 36"/>
              </a:rPr>
              <a:t>N</a:t>
            </a:r>
            <a:r>
              <a:rPr lang="en-US" sz="2700" u="sng" smtClean="0">
                <a:solidFill>
                  <a:srgbClr val="000000"/>
                </a:solidFill>
                <a:latin typeface="Arial - 36"/>
              </a:rPr>
              <a:t>unca</a:t>
            </a:r>
            <a:r>
              <a:rPr lang="en-US" sz="2700" smtClean="0">
                <a:solidFill>
                  <a:srgbClr val="000000"/>
                </a:solidFill>
                <a:latin typeface="Arial - 36"/>
              </a:rPr>
              <a:t> voy a la piscina.</a:t>
            </a:r>
          </a:p>
          <a:p>
            <a:r>
              <a:rPr lang="en-US" sz="2700" smtClean="0">
                <a:solidFill>
                  <a:srgbClr val="000000"/>
                </a:solidFill>
                <a:latin typeface="Arial - 36"/>
              </a:rPr>
              <a:t>N</a:t>
            </a:r>
            <a:r>
              <a:rPr lang="en-US" sz="2700" u="sng" smtClean="0">
                <a:solidFill>
                  <a:srgbClr val="000000"/>
                </a:solidFill>
                <a:latin typeface="Arial - 36"/>
              </a:rPr>
              <a:t>o</a:t>
            </a:r>
            <a:r>
              <a:rPr lang="en-US" sz="2700" smtClean="0">
                <a:solidFill>
                  <a:srgbClr val="000000"/>
                </a:solidFill>
                <a:latin typeface="Arial - 36"/>
              </a:rPr>
              <a:t> voy </a:t>
            </a:r>
            <a:r>
              <a:rPr lang="en-US" sz="2700" u="sng" smtClean="0">
                <a:solidFill>
                  <a:srgbClr val="000000"/>
                </a:solidFill>
                <a:latin typeface="Arial - 36"/>
              </a:rPr>
              <a:t>nunca</a:t>
            </a:r>
            <a:r>
              <a:rPr lang="en-US" sz="2700" smtClean="0">
                <a:solidFill>
                  <a:srgbClr val="000000"/>
                </a:solidFill>
                <a:latin typeface="Arial - 36"/>
              </a:rPr>
              <a:t> a la piscina. </a:t>
            </a:r>
            <a:endParaRPr lang="en-US" sz="2700">
              <a:solidFill>
                <a:srgbClr val="000000"/>
              </a:solidFill>
              <a:latin typeface="Arial - 36"/>
            </a:endParaRPr>
          </a:p>
        </p:txBody>
      </p:sp>
    </p:spTree>
    <p:extLst>
      <p:ext uri="{BB962C8B-B14F-4D97-AF65-F5344CB8AC3E}">
        <p14:creationId xmlns:p14="http://schemas.microsoft.com/office/powerpoint/2010/main" val="821360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46200" y="1397000"/>
            <a:ext cx="7112000" cy="209288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s-ES" sz="2600" smtClean="0">
                <a:solidFill>
                  <a:srgbClr val="FF0000"/>
                </a:solidFill>
                <a:latin typeface="Arial - 35"/>
              </a:rPr>
              <a:t>"Me gusta el helado chocolate." </a:t>
            </a:r>
          </a:p>
          <a:p>
            <a:r>
              <a:rPr lang="en-US" sz="2600" smtClean="0">
                <a:solidFill>
                  <a:srgbClr val="FF0000"/>
                </a:solidFill>
                <a:latin typeface="Arial - 35"/>
              </a:rPr>
              <a:t>---"Me gusta </a:t>
            </a:r>
            <a:r>
              <a:rPr lang="en-US" sz="2600" u="sng" smtClean="0">
                <a:solidFill>
                  <a:srgbClr val="FF0000"/>
                </a:solidFill>
                <a:latin typeface="Arial - 35"/>
              </a:rPr>
              <a:t>también</a:t>
            </a:r>
            <a:r>
              <a:rPr lang="en-US" sz="2600" smtClean="0">
                <a:solidFill>
                  <a:srgbClr val="FF0000"/>
                </a:solidFill>
                <a:latin typeface="Arial - 35"/>
              </a:rPr>
              <a:t>."</a:t>
            </a:r>
          </a:p>
          <a:p>
            <a:endParaRPr lang="en-US" sz="2600" smtClean="0">
              <a:solidFill>
                <a:srgbClr val="FF0000"/>
              </a:solidFill>
              <a:latin typeface="Arial - 35"/>
            </a:endParaRPr>
          </a:p>
          <a:p>
            <a:r>
              <a:rPr lang="es-ES" sz="2600" smtClean="0">
                <a:solidFill>
                  <a:srgbClr val="FF0000"/>
                </a:solidFill>
                <a:latin typeface="Arial - 35"/>
              </a:rPr>
              <a:t>"N</a:t>
            </a:r>
            <a:r>
              <a:rPr lang="es-ES" sz="2600" smtClean="0">
                <a:solidFill>
                  <a:srgbClr val="000000"/>
                </a:solidFill>
                <a:latin typeface="Arial - 35"/>
              </a:rPr>
              <a:t>o me gustan las cebollas."</a:t>
            </a:r>
          </a:p>
          <a:p>
            <a:r>
              <a:rPr lang="en-US" sz="2600" smtClean="0">
                <a:solidFill>
                  <a:srgbClr val="000000"/>
                </a:solidFill>
                <a:latin typeface="Arial - 35"/>
              </a:rPr>
              <a:t>---"</a:t>
            </a:r>
            <a:r>
              <a:rPr lang="en-US" sz="2600" u="sng" smtClean="0">
                <a:solidFill>
                  <a:srgbClr val="000000"/>
                </a:solidFill>
                <a:latin typeface="Arial - 35"/>
              </a:rPr>
              <a:t>No</a:t>
            </a:r>
            <a:r>
              <a:rPr lang="en-US" sz="2600" smtClean="0">
                <a:solidFill>
                  <a:srgbClr val="000000"/>
                </a:solidFill>
                <a:latin typeface="Arial - 35"/>
              </a:rPr>
              <a:t> me gustan </a:t>
            </a:r>
            <a:r>
              <a:rPr lang="en-US" sz="2600" u="sng" smtClean="0">
                <a:solidFill>
                  <a:srgbClr val="000000"/>
                </a:solidFill>
                <a:latin typeface="Arial - 35"/>
              </a:rPr>
              <a:t>tampoco</a:t>
            </a:r>
            <a:r>
              <a:rPr lang="en-US" sz="2600" smtClean="0">
                <a:solidFill>
                  <a:srgbClr val="000000"/>
                </a:solidFill>
                <a:latin typeface="Arial - 35"/>
              </a:rPr>
              <a:t>. </a:t>
            </a:r>
            <a:endParaRPr lang="en-US" sz="2600">
              <a:solidFill>
                <a:srgbClr val="000000"/>
              </a:solidFill>
              <a:latin typeface="Arial - 35"/>
            </a:endParaRPr>
          </a:p>
        </p:txBody>
      </p:sp>
    </p:spTree>
    <p:extLst>
      <p:ext uri="{BB962C8B-B14F-4D97-AF65-F5344CB8AC3E}">
        <p14:creationId xmlns:p14="http://schemas.microsoft.com/office/powerpoint/2010/main" val="1476467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</Words>
  <Application>Microsoft Office PowerPoint</Application>
  <PresentationFormat>Custom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Calibri</vt:lpstr>
      <vt:lpstr>Arial - 36</vt:lpstr>
      <vt:lpstr>Arial</vt:lpstr>
      <vt:lpstr>Arial - 48</vt:lpstr>
      <vt:lpstr>Tahoma - 72</vt:lpstr>
      <vt:lpstr>Arial - 47</vt:lpstr>
      <vt:lpstr>Calibri Light</vt:lpstr>
      <vt:lpstr>Arial - 35</vt:lpstr>
      <vt:lpstr>Tahoma - 48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McGuiness</dc:creator>
  <cp:lastModifiedBy>Karen McGuiness</cp:lastModifiedBy>
  <cp:revision>1</cp:revision>
  <dcterms:created xsi:type="dcterms:W3CDTF">2015-03-26T14:06:42Z</dcterms:created>
  <dcterms:modified xsi:type="dcterms:W3CDTF">2015-03-26T14:06:49Z</dcterms:modified>
</cp:coreProperties>
</file>